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3937D-27A4-4A4D-84A1-C6DFC9735754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2E718-2EB4-4847-A3A6-AD8C72AC35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026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2E718-2EB4-4847-A3A6-AD8C72AC352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672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95A0BA-FC90-4B4F-92D0-03108426C58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EA07D0-C481-4385-950B-8EBE7B55F0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5A0BA-FC90-4B4F-92D0-03108426C58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7D0-C481-4385-950B-8EBE7B55F0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5A0BA-FC90-4B4F-92D0-03108426C58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7D0-C481-4385-950B-8EBE7B55F0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5A0BA-FC90-4B4F-92D0-03108426C58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7D0-C481-4385-950B-8EBE7B55F0C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5A0BA-FC90-4B4F-92D0-03108426C58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7D0-C481-4385-950B-8EBE7B55F0C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5A0BA-FC90-4B4F-92D0-03108426C58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7D0-C481-4385-950B-8EBE7B55F0C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5A0BA-FC90-4B4F-92D0-03108426C58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7D0-C481-4385-950B-8EBE7B55F0CE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5A0BA-FC90-4B4F-92D0-03108426C58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7D0-C481-4385-950B-8EBE7B55F0CE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5A0BA-FC90-4B4F-92D0-03108426C58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7D0-C481-4385-950B-8EBE7B55F0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95A0BA-FC90-4B4F-92D0-03108426C58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7D0-C481-4385-950B-8EBE7B55F0CE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95A0BA-FC90-4B4F-92D0-03108426C58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EA07D0-C481-4385-950B-8EBE7B55F0CE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95A0BA-FC90-4B4F-92D0-03108426C58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EA07D0-C481-4385-950B-8EBE7B55F0C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752601"/>
            <a:ext cx="8712968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1.6 Kryštalické a amorfné pevné </a:t>
            </a:r>
            <a:br>
              <a:rPr lang="sk-SK" dirty="0" smtClean="0"/>
            </a:br>
            <a:r>
              <a:rPr lang="sk-SK" dirty="0" smtClean="0"/>
              <a:t>látky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5" y="2924944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2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pPr marL="109728" indent="0" algn="just">
              <a:buNone/>
            </a:pPr>
            <a:r>
              <a:rPr lang="sk-SK" dirty="0" smtClean="0"/>
              <a:t>Všetky látky sú z častíc. Podľa toho ako sú častice v látke usporiadané delíme pevné látky na kryštalické a amorfné.</a:t>
            </a:r>
          </a:p>
          <a:p>
            <a:pPr marL="109728" indent="0" algn="just"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Kryštalické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Častice sú v nich usporiadané pravidelne napr. kamenná soľ, modrá skalica</a:t>
            </a:r>
            <a:r>
              <a:rPr lang="sk-SK" dirty="0" smtClean="0"/>
              <a:t>, ľad,</a:t>
            </a:r>
            <a:r>
              <a:rPr lang="sk-SK" b="1" dirty="0" smtClean="0"/>
              <a:t> </a:t>
            </a:r>
            <a:r>
              <a:rPr lang="sk-SK" dirty="0"/>
              <a:t>kremeň, diamant, granát. Umelo </a:t>
            </a:r>
            <a:r>
              <a:rPr lang="sk-SK" dirty="0" smtClean="0"/>
              <a:t>vytvorené </a:t>
            </a:r>
            <a:r>
              <a:rPr lang="sk-SK" dirty="0"/>
              <a:t>sú napr. </a:t>
            </a:r>
            <a:r>
              <a:rPr lang="sk-SK" dirty="0" smtClean="0"/>
              <a:t>germánium</a:t>
            </a:r>
            <a:r>
              <a:rPr lang="sk-SK" dirty="0"/>
              <a:t>, kremík, umelé drahokamy</a:t>
            </a:r>
            <a:r>
              <a:rPr lang="sk-SK" dirty="0" smtClean="0"/>
              <a:t>.</a:t>
            </a:r>
          </a:p>
          <a:p>
            <a:pPr algn="just"/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4519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40448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12" y="4211414"/>
            <a:ext cx="19050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Ako sú častice usporiadané?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web.natur.cuni.cz/ugmnz/mineral/mineral/gifv/grafit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476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73" y="1988840"/>
            <a:ext cx="23812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49" y="4542433"/>
            <a:ext cx="23812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Odparením roztoku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Stuhnutím kvapaliny alebo pary</a:t>
            </a:r>
          </a:p>
          <a:p>
            <a:pPr marL="109728" indent="0">
              <a:buNone/>
            </a:pPr>
            <a:endParaRPr lang="sk-SK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Ako vznikajú kryštály?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08" y="170080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242" y="3729407"/>
            <a:ext cx="2255381" cy="28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32720" y="429964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50835"/>
            <a:ext cx="2838177" cy="253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6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Jednotlivé veľké kryštály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Alebo veľa drobných kryštálov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Pri kryštalizácií látky vznikajú: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00200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96" y="43529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204864"/>
            <a:ext cx="15049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6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Častice v týchto pevných látkach sú usporiadané nepravidelne. Sú to látky: sklo, asfalt, pečatný vosk.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Amorfné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látky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0" y="3179514"/>
            <a:ext cx="2311855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72494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36" y="3212976"/>
            <a:ext cx="19050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7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</TotalTime>
  <Words>112</Words>
  <Application>Microsoft Office PowerPoint</Application>
  <PresentationFormat>Prezentácia na obrazovke (4:3)</PresentationFormat>
  <Paragraphs>21</Paragraphs>
  <Slides>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Hala</vt:lpstr>
      <vt:lpstr>1.6 Kryštalické a amorfné pevné  látky </vt:lpstr>
      <vt:lpstr>Prezentácia programu PowerPoint</vt:lpstr>
      <vt:lpstr>Ako sú častice usporiadané?</vt:lpstr>
      <vt:lpstr>Ako vznikajú kryštály?</vt:lpstr>
      <vt:lpstr>Pri kryštalizácií látky vznikajú:</vt:lpstr>
      <vt:lpstr>Amorfné látky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Kryštalické a amorfné pevné  látky</dc:title>
  <dc:creator>Ucitel</dc:creator>
  <cp:lastModifiedBy>Ucitel</cp:lastModifiedBy>
  <cp:revision>11</cp:revision>
  <dcterms:created xsi:type="dcterms:W3CDTF">2012-09-25T18:58:00Z</dcterms:created>
  <dcterms:modified xsi:type="dcterms:W3CDTF">2013-10-02T08:52:27Z</dcterms:modified>
</cp:coreProperties>
</file>