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53" d="100"/>
          <a:sy n="53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FFBD95-AC06-4586-BA69-7DAD89FC538F}" type="datetimeFigureOut">
              <a:rPr lang="sk-SK" smtClean="0"/>
              <a:t>26. 9. 2013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C1CDC6-041D-4DFF-BA6C-242CA438EC7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Vdjin734gE" TargetMode="External"/><Relationship Id="rId2" Type="http://schemas.openxmlformats.org/officeDocument/2006/relationships/hyperlink" Target="http://www.youtube.com/watch?v=OUKfLMCtLF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6VdMp46ZIL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vN8zFhWn04" TargetMode="External"/><Relationship Id="rId2" Type="http://schemas.openxmlformats.org/officeDocument/2006/relationships/hyperlink" Target="http://www.youtube.com/watch?v=M30PrtZDB8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52601"/>
            <a:ext cx="8424936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1.5 Ustavičný a neusporiadaný pohyb častíc látky.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91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sk-SK" dirty="0" smtClean="0"/>
              <a:t>Pokus:</a:t>
            </a:r>
          </a:p>
          <a:p>
            <a:pPr lvl="1" algn="just"/>
            <a:r>
              <a:rPr lang="sk-SK" dirty="0" smtClean="0"/>
              <a:t>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s čistou vodou </a:t>
            </a:r>
            <a:r>
              <a:rPr lang="sk-SK" dirty="0" smtClean="0"/>
              <a:t>– ak pozorujeme pod mikroskopom molekuly čistej vody, nevidíme nič, nakoľko molekuly vody sú veľmi malé.</a:t>
            </a:r>
          </a:p>
          <a:p>
            <a:pPr lvl="1" algn="just"/>
            <a:r>
              <a:rPr lang="sk-SK" dirty="0" smtClean="0"/>
              <a:t>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s vodou a tušom </a:t>
            </a:r>
            <a:r>
              <a:rPr lang="sk-SK" dirty="0" smtClean="0"/>
              <a:t>– ak do vody kvapneme tuš a pozorujeme kvapku takto znečistenej vody, vidíme drobulinké čiastočky sadzí, ktoré sa neustále pohybujú. Vykonávajú trasľavý pohyb a ustavične sa v rôznych smeroch premiestňujú.</a:t>
            </a:r>
          </a:p>
          <a:p>
            <a:pPr lvl="1" algn="just"/>
            <a:r>
              <a:rPr lang="sk-SK" dirty="0" smtClean="0"/>
              <a:t>Tento pohyb ako prvý pozoroval v roku 1827 anglický botanik </a:t>
            </a:r>
            <a:r>
              <a:rPr lang="sk-SK" dirty="0" err="1" smtClean="0">
                <a:solidFill>
                  <a:schemeClr val="bg2">
                    <a:lumMod val="50000"/>
                  </a:schemeClr>
                </a:solidFill>
              </a:rPr>
              <a:t>Robert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bg2">
                    <a:lumMod val="50000"/>
                  </a:schemeClr>
                </a:solidFill>
              </a:rPr>
              <a:t>Brown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 algn="just"/>
            <a:r>
              <a:rPr lang="sk-SK" sz="14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</a:t>
            </a:r>
            <a:r>
              <a:rPr lang="sk-SK" sz="14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www.youtube.com/watch?v=OUKfLMCtLFQ</a:t>
            </a:r>
            <a:endParaRPr lang="sk-SK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k-SK" sz="1400" dirty="0">
                <a:hlinkClick r:id="rId3"/>
              </a:rPr>
              <a:t>http://</a:t>
            </a:r>
            <a:r>
              <a:rPr lang="sk-SK" sz="1400" dirty="0" smtClean="0">
                <a:hlinkClick r:id="rId3"/>
              </a:rPr>
              <a:t>www.youtube.com/watch?v=2Vdjin734gE</a:t>
            </a:r>
            <a:endParaRPr lang="sk-SK" sz="1400" dirty="0" smtClean="0"/>
          </a:p>
          <a:p>
            <a:pPr lvl="1"/>
            <a:r>
              <a:rPr lang="sk-SK" sz="1400" dirty="0">
                <a:hlinkClick r:id="rId4"/>
              </a:rPr>
              <a:t>http://</a:t>
            </a:r>
            <a:r>
              <a:rPr lang="sk-SK" sz="1400" dirty="0" smtClean="0">
                <a:hlinkClick r:id="rId4"/>
              </a:rPr>
              <a:t>www.youtube.com/watch?v=6VdMp46ZIL8</a:t>
            </a:r>
            <a:endParaRPr lang="sk-SK" sz="1400" dirty="0" smtClean="0"/>
          </a:p>
          <a:p>
            <a:pPr lvl="1"/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36" y="4149080"/>
            <a:ext cx="2137420" cy="254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91277" cy="39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www.youtube.com/watch?v=M30PrtZDB8I</a:t>
            </a:r>
            <a:endParaRPr lang="sk-SK" sz="1800" dirty="0" smtClean="0"/>
          </a:p>
          <a:p>
            <a:r>
              <a:rPr lang="sk-SK" sz="1800" dirty="0">
                <a:hlinkClick r:id="rId3"/>
              </a:rPr>
              <a:t>http://</a:t>
            </a:r>
            <a:r>
              <a:rPr lang="sk-SK" sz="1800" dirty="0" smtClean="0">
                <a:hlinkClick r:id="rId3"/>
              </a:rPr>
              <a:t>www.youtube.com/watch?v=YvN8zFhWn04</a:t>
            </a:r>
            <a:endParaRPr lang="sk-SK" sz="1800" dirty="0"/>
          </a:p>
          <a:p>
            <a:r>
              <a:rPr lang="sk-SK" dirty="0" smtClean="0"/>
              <a:t>Čo </a:t>
            </a:r>
            <a:r>
              <a:rPr lang="sk-SK" dirty="0" smtClean="0"/>
              <a:t>sa tam deje? Popíš ...</a:t>
            </a:r>
          </a:p>
          <a:p>
            <a:r>
              <a:rPr lang="sk-SK" dirty="0" smtClean="0"/>
              <a:t>Skús vysvetliť...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vysvetlíte tento jav?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2575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algn="just"/>
            <a:r>
              <a:rPr lang="sk-SK" dirty="0" smtClean="0"/>
              <a:t>Priebeh tohto pokusu môžeme znova vysvetliť ustavičným neusporiadaným pohybom molekúl vody. Molekuly vody, ktoré nevidíme, neustále neusporiadane narážajú na čiastočky farbiva, preto tieto pomaly prenikajú hlbšie a hlbšie. Tento jas sa nazýva difúzia. </a:t>
            </a:r>
          </a:p>
        </p:txBody>
      </p:sp>
    </p:spTree>
    <p:extLst>
      <p:ext uri="{BB962C8B-B14F-4D97-AF65-F5344CB8AC3E}">
        <p14:creationId xmlns:p14="http://schemas.microsoft.com/office/powerpoint/2010/main" val="15522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836712"/>
            <a:ext cx="4186808" cy="5170579"/>
          </a:xfrm>
        </p:spPr>
        <p:txBody>
          <a:bodyPr/>
          <a:lstStyle/>
          <a:p>
            <a:pPr algn="just"/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Pri difúzií častice jednej látky prenikajú medzi častice inej látky. Príčinou difúzie je neusporiadaný pohyb molekúl látky. </a:t>
            </a:r>
          </a:p>
          <a:p>
            <a:pPr algn="just"/>
            <a:r>
              <a:rPr lang="sk-SK" dirty="0"/>
              <a:t>Difúziu možno pozorovať aj u pevných a plynných látok.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99" y="908720"/>
            <a:ext cx="4101176" cy="36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183</Words>
  <Application>Microsoft Office PowerPoint</Application>
  <PresentationFormat>Prezentácia na obrazovke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Hala</vt:lpstr>
      <vt:lpstr>1.5 Ustavičný a neusporiadaný pohyb častíc látky.</vt:lpstr>
      <vt:lpstr>Prezentácia programu PowerPoint</vt:lpstr>
      <vt:lpstr>Prezentácia programu PowerPoint</vt:lpstr>
      <vt:lpstr>Ako vysvetlíte tento jav?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Ustavičný a neusporiadaný pohyb častíc látky.</dc:title>
  <dc:creator>Ucitel</dc:creator>
  <cp:lastModifiedBy>Ucitel</cp:lastModifiedBy>
  <cp:revision>14</cp:revision>
  <dcterms:created xsi:type="dcterms:W3CDTF">2012-09-23T17:58:55Z</dcterms:created>
  <dcterms:modified xsi:type="dcterms:W3CDTF">2013-09-26T19:17:04Z</dcterms:modified>
</cp:coreProperties>
</file>