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E87B8-9086-4456-9AC5-60C4C36EA04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AF9F9-B3AE-4DB9-8F0E-A5064368C9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794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6258C5-FC94-45D5-8B0C-7FDE8AE6E9C1}" type="datetimeFigureOut">
              <a:rPr lang="sk-SK" smtClean="0"/>
              <a:t>11. 3. 2013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010B64-93A9-44B5-9F82-6DA89AF904D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1.2 Vzájomné </a:t>
            </a:r>
            <a:r>
              <a:rPr lang="sk-SK" dirty="0" smtClean="0"/>
              <a:t>pôsobenie telies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Viera </a:t>
            </a:r>
            <a:r>
              <a:rPr lang="sk-SK" dirty="0" err="1" smtClean="0"/>
              <a:t>Levočová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577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Chceme premiestniť stôl</a:t>
            </a:r>
          </a:p>
          <a:p>
            <a:r>
              <a:rPr lang="sk-SK" dirty="0" smtClean="0"/>
              <a:t>Ruky a vozík</a:t>
            </a:r>
          </a:p>
          <a:p>
            <a:r>
              <a:rPr lang="sk-SK" dirty="0" smtClean="0"/>
              <a:t>Fúkanie hustilkou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58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32656"/>
            <a:ext cx="8229600" cy="451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51212"/>
            <a:ext cx="3524250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algn="just"/>
            <a:r>
              <a:rPr lang="sk-SK" dirty="0" smtClean="0"/>
              <a:t>Dievčatko tlačí vozík naplnený zeminou. Vysvetli ako sa prejaví vzájomné pôsobenie  rúk a vozíka.</a:t>
            </a:r>
          </a:p>
          <a:p>
            <a:pPr algn="just"/>
            <a:endParaRPr lang="sk-SK" dirty="0"/>
          </a:p>
          <a:p>
            <a:pPr algn="just"/>
            <a:endParaRPr lang="sk-SK" dirty="0" smtClean="0"/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Vysvetli prečo sa lopta kotúľajúca sa po rovnej zemi, pohybuje stále pomalšie, až sa zastaví.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602" y="1982091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730" y="4733925"/>
            <a:ext cx="21526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6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096" y="1700808"/>
            <a:ext cx="3267739" cy="261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Ďakujem </a:t>
            </a:r>
            <a:r>
              <a:rPr lang="sk-SK" dirty="0"/>
              <a:t>za pozornosť.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88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56</Words>
  <Application>Microsoft Office PowerPoint</Application>
  <PresentationFormat>Prezentácia na obrazovke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Hala</vt:lpstr>
      <vt:lpstr>1.2 Vzájomné pôsobenie telies</vt:lpstr>
      <vt:lpstr>Príklady</vt:lpstr>
      <vt:lpstr>Prezentácia programu PowerPoint</vt:lpstr>
      <vt:lpstr>Príklady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Ucitel</dc:creator>
  <cp:lastModifiedBy>Ucitel</cp:lastModifiedBy>
  <cp:revision>10</cp:revision>
  <dcterms:created xsi:type="dcterms:W3CDTF">2012-09-10T19:43:05Z</dcterms:created>
  <dcterms:modified xsi:type="dcterms:W3CDTF">2013-03-11T20:00:19Z</dcterms:modified>
</cp:coreProperties>
</file>