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88" r:id="rId4"/>
    <p:sldId id="284" r:id="rId5"/>
    <p:sldId id="285" r:id="rId6"/>
    <p:sldId id="286" r:id="rId7"/>
    <p:sldId id="287" r:id="rId8"/>
    <p:sldId id="257" r:id="rId9"/>
  </p:sldIdLst>
  <p:sldSz cx="9144000" cy="6858000" type="screen4x3"/>
  <p:notesSz cx="9144000" cy="6858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108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76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6C802-7DFD-4CC2-9AAC-6DC091475278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510D5-63AD-4E61-8554-35946B3314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51564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89D96-36AC-4B54-B370-C610924181BB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EDA79-1F5A-48AC-B66C-07792BD8FA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59124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179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0451CA-E88F-475A-9BB2-F1460F3C33E1}" type="datetime1">
              <a:rPr lang="sk-SK" smtClean="0"/>
              <a:t>11. 3. 2013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D05D90-53A2-45CB-9970-7221C075D2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CB42-1F81-4B64-9CB0-11D227F076B0}" type="datetime1">
              <a:rPr lang="sk-SK" smtClean="0"/>
              <a:t>11. 3. 2013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05D90-53A2-45CB-9970-7221C075D2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318C5-FA03-4384-ACC5-D652ED4A26AA}" type="datetime1">
              <a:rPr lang="sk-SK" smtClean="0"/>
              <a:t>11. 3. 2013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05D90-53A2-45CB-9970-7221C075D2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5CA12-06C2-4B7F-A43C-E653A2DF9EA4}" type="datetime1">
              <a:rPr lang="sk-SK" smtClean="0"/>
              <a:t>11. 3. 2013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05D90-53A2-45CB-9970-7221C075D2FC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29BA4-6FF7-410D-9A66-578AC1726297}" type="datetime1">
              <a:rPr lang="sk-SK" smtClean="0"/>
              <a:t>11. 3. 2013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05D90-53A2-45CB-9970-7221C075D2FC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9750A-A8BC-40D8-B0AB-85BB6A66CDDE}" type="datetime1">
              <a:rPr lang="sk-SK" smtClean="0"/>
              <a:t>11. 3. 2013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05D90-53A2-45CB-9970-7221C075D2F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E068C-1C70-44B2-BA99-2AE40CFEB8D3}" type="datetime1">
              <a:rPr lang="sk-SK" smtClean="0"/>
              <a:t>11. 3. 2013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05D90-53A2-45CB-9970-7221C075D2F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17FC7A-DC88-4FF0-9752-F29921385E0F}" type="datetime1">
              <a:rPr lang="sk-SK" smtClean="0"/>
              <a:t>11. 3. 2013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05D90-53A2-45CB-9970-7221C075D2FC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186A9-DD85-48C3-AAE9-10E16E925905}" type="datetime1">
              <a:rPr lang="sk-SK" smtClean="0"/>
              <a:t>11. 3. 2013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05D90-53A2-45CB-9970-7221C075D2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D2D845-DA86-4C8C-8CFB-65D56061F85D}" type="datetime1">
              <a:rPr lang="sk-SK" smtClean="0"/>
              <a:t>11. 3. 2013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05D90-53A2-45CB-9970-7221C075D2F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5C17F-E9C8-458B-BBAB-8E3ABE1BE430}" type="datetime1">
              <a:rPr lang="sk-SK" smtClean="0"/>
              <a:t>11. 3. 2013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D05D90-53A2-45CB-9970-7221C075D2FC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1711EF-43E3-4B34-AF22-C26CF5E875A4}" type="datetime1">
              <a:rPr lang="sk-SK" smtClean="0"/>
              <a:t>11. 3. 2013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D05D90-53A2-45CB-9970-7221C075D2F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rian.hudec.szm.com/Zem-Slnecna_sustava.html" TargetMode="External"/><Relationship Id="rId2" Type="http://schemas.openxmlformats.org/officeDocument/2006/relationships/hyperlink" Target="http://www.scholaludus.sk/new/ofv/1/vtipy_obrazky/F72D1EDA%20-%20vtip%20-%20silomer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1.1 TELESÁ  </a:t>
            </a:r>
            <a:r>
              <a:rPr lang="sk-SK" dirty="0" smtClean="0"/>
              <a:t>A LÁTKY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Mgr. Viera </a:t>
            </a:r>
            <a:r>
              <a:rPr lang="sk-SK" dirty="0" err="1" smtClean="0"/>
              <a:t>Levočová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5558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6336704"/>
          </a:xfrm>
        </p:spPr>
        <p:txBody>
          <a:bodyPr>
            <a:normAutofit/>
          </a:bodyPr>
          <a:lstStyle/>
          <a:p>
            <a:r>
              <a:rPr lang="sk-SK" sz="2400" dirty="0" smtClean="0"/>
              <a:t>Všetky veci okolo nás vo fyzike nazývame </a:t>
            </a:r>
            <a:r>
              <a:rPr lang="sk-SK" sz="2400" dirty="0" smtClean="0">
                <a:solidFill>
                  <a:srgbClr val="00B0F0"/>
                </a:solidFill>
              </a:rPr>
              <a:t>telesá</a:t>
            </a:r>
            <a:r>
              <a:rPr lang="sk-SK" sz="2400" dirty="0" smtClean="0"/>
              <a:t>.</a:t>
            </a:r>
          </a:p>
          <a:p>
            <a:endParaRPr lang="sk-SK" sz="2400" dirty="0" smtClean="0"/>
          </a:p>
          <a:p>
            <a:r>
              <a:rPr lang="sk-SK" sz="2400" dirty="0" smtClean="0"/>
              <a:t>Všetky telesá sú z </a:t>
            </a:r>
            <a:r>
              <a:rPr lang="sk-SK" sz="2400" dirty="0" smtClean="0">
                <a:solidFill>
                  <a:srgbClr val="00B0F0"/>
                </a:solidFill>
              </a:rPr>
              <a:t>látok</a:t>
            </a:r>
            <a:r>
              <a:rPr lang="sk-SK" sz="2400" dirty="0" smtClean="0"/>
              <a:t>.</a:t>
            </a:r>
          </a:p>
          <a:p>
            <a:endParaRPr lang="sk-SK" sz="2400" dirty="0" smtClean="0"/>
          </a:p>
          <a:p>
            <a:r>
              <a:rPr lang="sk-SK" sz="2400" dirty="0" smtClean="0"/>
              <a:t>Látky poznáme – </a:t>
            </a:r>
            <a:r>
              <a:rPr lang="sk-SK" sz="2400" dirty="0" smtClean="0">
                <a:solidFill>
                  <a:srgbClr val="00B0F0"/>
                </a:solidFill>
              </a:rPr>
              <a:t>pevné, kvapalné </a:t>
            </a:r>
            <a:r>
              <a:rPr lang="sk-SK" sz="2400" dirty="0" smtClean="0"/>
              <a:t>a</a:t>
            </a:r>
            <a:r>
              <a:rPr lang="sk-SK" sz="2400" dirty="0" smtClean="0">
                <a:solidFill>
                  <a:srgbClr val="00B0F0"/>
                </a:solidFill>
              </a:rPr>
              <a:t> plynné</a:t>
            </a:r>
            <a:r>
              <a:rPr lang="sk-SK" sz="2400" dirty="0" smtClean="0"/>
              <a:t>.</a:t>
            </a:r>
          </a:p>
          <a:p>
            <a:pPr marL="2057400" lvl="8" indent="0">
              <a:buNone/>
            </a:pPr>
            <a:r>
              <a:rPr lang="sk-SK" dirty="0" smtClean="0"/>
              <a:t>Pevné – kameň, sklo, guma...</a:t>
            </a:r>
          </a:p>
          <a:p>
            <a:pPr marL="2057400" lvl="8" indent="0">
              <a:buNone/>
            </a:pPr>
            <a:r>
              <a:rPr lang="sk-SK" dirty="0" smtClean="0"/>
              <a:t>Kvapalné – voda, mlieko, ortuť, olej ...</a:t>
            </a:r>
          </a:p>
          <a:p>
            <a:pPr marL="2057400" lvl="8" indent="0">
              <a:buNone/>
            </a:pPr>
            <a:r>
              <a:rPr lang="sk-SK" dirty="0" smtClean="0"/>
              <a:t>Plynné – vzduch, oxid uhličitý, zemný plyn, dusík ...</a:t>
            </a:r>
          </a:p>
          <a:p>
            <a:pPr marL="2057400" lvl="8" indent="0">
              <a:buNone/>
            </a:pPr>
            <a:endParaRPr lang="sk-SK" dirty="0" smtClean="0"/>
          </a:p>
          <a:p>
            <a:pPr marL="137160" indent="0">
              <a:buNone/>
            </a:pPr>
            <a:endParaRPr lang="sk-SK" sz="2400" dirty="0"/>
          </a:p>
          <a:p>
            <a:pPr marL="1600200" lvl="6" indent="0">
              <a:buNone/>
            </a:pPr>
            <a:r>
              <a:rPr lang="sk-SK" dirty="0" smtClean="0"/>
              <a:t>                                                         </a:t>
            </a:r>
            <a:endParaRPr lang="sk-SK" dirty="0"/>
          </a:p>
          <a:p>
            <a:pPr lvl="8"/>
            <a:endParaRPr lang="sk-SK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19050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835735"/>
            <a:ext cx="25527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3802491"/>
            <a:ext cx="2592289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6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0060" indent="-342900"/>
            <a:r>
              <a:rPr lang="sk-SK" sz="2400" dirty="0"/>
              <a:t>Telesá tiež môžeme rozdeliť na – 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pevné, kvapalné a plynné.</a:t>
            </a:r>
          </a:p>
          <a:p>
            <a:pPr marL="1600200" lvl="6" indent="0">
              <a:buNone/>
            </a:pPr>
            <a:r>
              <a:rPr lang="sk-SK" dirty="0"/>
              <a:t>	 </a:t>
            </a:r>
            <a:r>
              <a:rPr lang="sk-SK" dirty="0" smtClean="0"/>
              <a:t>Pevné </a:t>
            </a:r>
            <a:r>
              <a:rPr lang="sk-SK" dirty="0"/>
              <a:t>-  kniha, klinec ...</a:t>
            </a:r>
          </a:p>
          <a:p>
            <a:pPr marL="1600200" lvl="6" indent="0">
              <a:buNone/>
            </a:pPr>
            <a:r>
              <a:rPr lang="sk-SK" dirty="0"/>
              <a:t>	 </a:t>
            </a:r>
            <a:r>
              <a:rPr lang="sk-SK" dirty="0" smtClean="0"/>
              <a:t>Kvapalné </a:t>
            </a:r>
            <a:r>
              <a:rPr lang="sk-SK" dirty="0"/>
              <a:t>– voda v pohári, dažďová kvapka...</a:t>
            </a:r>
          </a:p>
          <a:p>
            <a:pPr marL="1600200" lvl="6" indent="0">
              <a:buNone/>
            </a:pPr>
            <a:r>
              <a:rPr lang="sk-SK" dirty="0"/>
              <a:t>     </a:t>
            </a:r>
            <a:r>
              <a:rPr lang="sk-SK" dirty="0" smtClean="0"/>
              <a:t>Plynné </a:t>
            </a:r>
            <a:r>
              <a:rPr lang="sk-SK" dirty="0"/>
              <a:t>– vzduch v lopte, oxid uhličitý v sifónovej </a:t>
            </a:r>
            <a:r>
              <a:rPr lang="sk-SK" dirty="0" smtClean="0"/>
              <a:t>bombičke</a:t>
            </a:r>
            <a:r>
              <a:rPr lang="sk-SK" dirty="0"/>
              <a:t>...        </a:t>
            </a:r>
          </a:p>
          <a:p>
            <a:endParaRPr lang="sk-SK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695261"/>
            <a:ext cx="201771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64289"/>
            <a:ext cx="1243013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850555"/>
            <a:ext cx="14573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3970784" cy="4525963"/>
          </a:xfrm>
        </p:spPr>
        <p:txBody>
          <a:bodyPr/>
          <a:lstStyle/>
          <a:p>
            <a:r>
              <a:rPr lang="sk-SK" sz="2800" dirty="0"/>
              <a:t>papier, železo, papierová škatuľa, vzduch, kľúč, pohľadnica, sklo, plyn v bombe, zošit, čln, zlato, ľad, </a:t>
            </a:r>
            <a:r>
              <a:rPr lang="sk-SK" sz="2800" dirty="0" smtClean="0"/>
              <a:t>čaj </a:t>
            </a:r>
            <a:r>
              <a:rPr lang="sk-SK" sz="2800" dirty="0"/>
              <a:t>v šálke, džús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Zaraďte do tabuľky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679322"/>
              </p:ext>
            </p:extLst>
          </p:nvPr>
        </p:nvGraphicFramePr>
        <p:xfrm>
          <a:off x="4572000" y="1556792"/>
          <a:ext cx="4128120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060"/>
                <a:gridCol w="2064060"/>
              </a:tblGrid>
              <a:tr h="459051">
                <a:tc>
                  <a:txBody>
                    <a:bodyPr/>
                    <a:lstStyle/>
                    <a:p>
                      <a:r>
                        <a:rPr lang="sk-SK" dirty="0" smtClean="0"/>
                        <a:t>TELESO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LÁTKA</a:t>
                      </a:r>
                      <a:endParaRPr lang="sk-SK" dirty="0"/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8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kniha -</a:t>
            </a:r>
          </a:p>
          <a:p>
            <a:pPr>
              <a:lnSpc>
                <a:spcPct val="90000"/>
              </a:lnSpc>
              <a:buNone/>
            </a:pP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ceruzka-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ktovka - 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skúmavka-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dvere 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–</a:t>
            </a:r>
          </a:p>
          <a:p>
            <a:pPr>
              <a:lnSpc>
                <a:spcPct val="90000"/>
              </a:lnSpc>
              <a:buNone/>
            </a:pP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auto 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–</a:t>
            </a:r>
          </a:p>
          <a:p>
            <a:pPr>
              <a:lnSpc>
                <a:spcPct val="90000"/>
              </a:lnSpc>
              <a:buNone/>
            </a:pP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bicykel-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chlieb 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–</a:t>
            </a:r>
          </a:p>
          <a:p>
            <a:pPr>
              <a:lnSpc>
                <a:spcPct val="90000"/>
              </a:lnSpc>
              <a:buNone/>
            </a:pP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stan 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k-SK" sz="2700" u="sng" dirty="0" smtClean="0"/>
              <a:t/>
            </a:r>
            <a:br>
              <a:rPr lang="sk-SK" sz="2700" u="sng" dirty="0" smtClean="0"/>
            </a:br>
            <a:r>
              <a:rPr lang="sk-SK" sz="2700" dirty="0" smtClean="0"/>
              <a:t>Úloha : napíšte do </a:t>
            </a:r>
            <a:r>
              <a:rPr lang="sk-SK" sz="2700" dirty="0"/>
              <a:t>zošita aspoň dve látky, z ktorých je </a:t>
            </a:r>
            <a:r>
              <a:rPr lang="sk-SK" sz="2700" dirty="0" smtClean="0"/>
              <a:t>teleso zložené: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65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Papiera</a:t>
            </a:r>
          </a:p>
          <a:p>
            <a:pPr marL="109728" indent="0"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700" u="sng" dirty="0" smtClean="0"/>
              <a:t>Hra</a:t>
            </a:r>
            <a:r>
              <a:rPr lang="sk-SK" sz="2700" dirty="0" smtClean="0"/>
              <a:t>: V </a:t>
            </a:r>
            <a:r>
              <a:rPr lang="sk-SK" sz="2700" dirty="0"/>
              <a:t>limite pol minúty napíšte čo najviac telies vyhotovených len </a:t>
            </a:r>
            <a:r>
              <a:rPr lang="sk-SK" sz="2700" dirty="0" smtClean="0"/>
              <a:t>z...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26179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800" b="1" dirty="0">
                <a:solidFill>
                  <a:schemeClr val="accent1">
                    <a:lumMod val="75000"/>
                  </a:schemeClr>
                </a:solidFill>
              </a:rPr>
              <a:t>K dispozícii máte tri džbány nepravidelného tvaru. Prvý má objem 8 litrov a je v ňom 5 l vody. Druhý má objem 5 l a sú v ňom 3 l vody. Tretí má objem 3 l vody sú v ňom 2 l vody. Navrhni postup ako pri dvoch preliatiach ostane v jednom z nich 1 l vody.</a:t>
            </a:r>
          </a:p>
          <a:p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Vyriešiš?</a:t>
            </a:r>
            <a:endParaRPr lang="sk-SK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2108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623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400" dirty="0">
                <a:hlinkClick r:id="rId2"/>
              </a:rPr>
              <a:t>www.scholaludus.sk/new/ofv/1/vtipy_obrazky/F72D1EDA%20-%20vtip%20-%</a:t>
            </a:r>
            <a:r>
              <a:rPr lang="sk-SK" sz="1400" dirty="0" smtClean="0">
                <a:hlinkClick r:id="rId2"/>
              </a:rPr>
              <a:t>20silomer.jpg</a:t>
            </a:r>
            <a:endParaRPr lang="sk-SK" sz="1400" dirty="0" smtClean="0"/>
          </a:p>
          <a:p>
            <a:r>
              <a:rPr lang="sk-SK" sz="1400" dirty="0">
                <a:hlinkClick r:id="rId3"/>
              </a:rPr>
              <a:t>http://</a:t>
            </a:r>
            <a:r>
              <a:rPr lang="sk-SK" sz="1400" dirty="0" smtClean="0">
                <a:hlinkClick r:id="rId3"/>
              </a:rPr>
              <a:t>www.adrian.hudec.szm.com/Zem-Slnecna_sustava.html</a:t>
            </a:r>
            <a:endParaRPr lang="sk-SK" sz="1400" dirty="0" smtClean="0"/>
          </a:p>
          <a:p>
            <a:endParaRPr lang="sk-SK" sz="1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Použité zdroje: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62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217</Words>
  <Application>Microsoft Office PowerPoint</Application>
  <PresentationFormat>Prezentácia na obrazovke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Hala</vt:lpstr>
      <vt:lpstr>1.1 TELESÁ  A LÁTKY</vt:lpstr>
      <vt:lpstr>Prezentácia programu PowerPoint</vt:lpstr>
      <vt:lpstr>Prezentácia programu PowerPoint</vt:lpstr>
      <vt:lpstr>Zaraďte do tabuľky</vt:lpstr>
      <vt:lpstr> Úloha : napíšte do zošita aspoň dve látky, z ktorých je teleso zložené: </vt:lpstr>
      <vt:lpstr>Hra: V limite pol minúty napíšte čo najviac telies vyhotovených len z...</vt:lpstr>
      <vt:lpstr>Vyriešiš?</vt:lpstr>
      <vt:lpstr>Použité 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TELESÁ  A LÁTKY</dc:title>
  <dc:creator>Ucitel</dc:creator>
  <cp:lastModifiedBy>Ucitel</cp:lastModifiedBy>
  <cp:revision>17</cp:revision>
  <dcterms:created xsi:type="dcterms:W3CDTF">2012-06-03T13:12:41Z</dcterms:created>
  <dcterms:modified xsi:type="dcterms:W3CDTF">2013-03-11T19:58:35Z</dcterms:modified>
</cp:coreProperties>
</file>